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275" r:id="rId13"/>
    <p:sldId id="260" r:id="rId14"/>
    <p:sldId id="258" r:id="rId15"/>
    <p:sldId id="269" r:id="rId16"/>
    <p:sldId id="270" r:id="rId17"/>
    <p:sldId id="259" r:id="rId18"/>
    <p:sldId id="262" r:id="rId19"/>
    <p:sldId id="263" r:id="rId20"/>
    <p:sldId id="276" r:id="rId21"/>
    <p:sldId id="277" r:id="rId22"/>
    <p:sldId id="278" r:id="rId23"/>
    <p:sldId id="289" r:id="rId24"/>
    <p:sldId id="279" r:id="rId25"/>
    <p:sldId id="280" r:id="rId26"/>
    <p:sldId id="297" r:id="rId27"/>
    <p:sldId id="298" r:id="rId28"/>
    <p:sldId id="299" r:id="rId29"/>
    <p:sldId id="300" r:id="rId30"/>
    <p:sldId id="301" r:id="rId31"/>
    <p:sldId id="282" r:id="rId32"/>
    <p:sldId id="291" r:id="rId33"/>
    <p:sldId id="283" r:id="rId34"/>
    <p:sldId id="284" r:id="rId35"/>
    <p:sldId id="293" r:id="rId36"/>
    <p:sldId id="268" r:id="rId37"/>
    <p:sldId id="285" r:id="rId38"/>
    <p:sldId id="302" r:id="rId39"/>
    <p:sldId id="261" r:id="rId40"/>
    <p:sldId id="303" r:id="rId41"/>
    <p:sldId id="304" r:id="rId42"/>
    <p:sldId id="305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26/03/2021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26/03/2021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26/03/2021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26/03/2021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26/03/2021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26/03/2021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26/03/2021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26/03/2021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C000"/>
                </a:solidFill>
              </a:rPr>
              <a:t>ANALYSE DES ÉCARTS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Présentation A frame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80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La carte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71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65257" y="1646412"/>
            <a:ext cx="4261485" cy="4450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86083" y="6214685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Création d’une scène (VICTOR)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51950"/>
            <a:ext cx="5119357" cy="13979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2" y="2324555"/>
            <a:ext cx="6425068" cy="33549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2" y="1611699"/>
            <a:ext cx="6425068" cy="499343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4" y="1209887"/>
            <a:ext cx="5262189" cy="3956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30" y="716384"/>
            <a:ext cx="4124325" cy="13049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62" y="2365714"/>
            <a:ext cx="6245286" cy="683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50" y="3510900"/>
            <a:ext cx="4959105" cy="29408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460189" y="2021309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00622" y="3141568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Carte.php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51305" y="647756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Script JS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ABF2C5-FD3E-B24D-8D4D-7155C3EC1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0" y="2054955"/>
            <a:ext cx="5683180" cy="274809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AAB5E1-DF8A-CF41-80B3-92098B83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2" y="3112790"/>
            <a:ext cx="5444009" cy="348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Bilan technique et perspectives (CLEMENT)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004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48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667</Words>
  <Application>Microsoft Office PowerPoint</Application>
  <PresentationFormat>Grand écran</PresentationFormat>
  <Paragraphs>279</Paragraphs>
  <Slides>42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0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RÉEL</vt:lpstr>
      <vt:lpstr>GANTT RÉEL</vt:lpstr>
      <vt:lpstr>ANALYSE DES ÉCARTS</vt:lpstr>
      <vt:lpstr>Présentation PowerPoint</vt:lpstr>
      <vt:lpstr>Présentation PowerPoint</vt:lpstr>
      <vt:lpstr>Présentation PowerPoint</vt:lpstr>
      <vt:lpstr>LES OBJECTIFS</vt:lpstr>
      <vt:lpstr>DIAGRAMME OBJET</vt:lpstr>
      <vt:lpstr>NAVIGATION</vt:lpstr>
      <vt:lpstr>LES PANNEAUX</vt:lpstr>
      <vt:lpstr>Présentation PowerPoint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Présentation PowerPoint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GÉNÉRATION DU PANORAMA</vt:lpstr>
      <vt:lpstr>CREATION DU ZIP</vt:lpstr>
      <vt:lpstr>CREATION DU ZIP (SUITE)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Clara PONCET</cp:lastModifiedBy>
  <cp:revision>19</cp:revision>
  <dcterms:created xsi:type="dcterms:W3CDTF">2021-03-23T19:26:31Z</dcterms:created>
  <dcterms:modified xsi:type="dcterms:W3CDTF">2021-03-26T22:07:36Z</dcterms:modified>
</cp:coreProperties>
</file>